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77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706"/>
  </p:normalViewPr>
  <p:slideViewPr>
    <p:cSldViewPr snapToGrid="0">
      <p:cViewPr varScale="1">
        <p:scale>
          <a:sx n="77" d="100"/>
          <a:sy n="77" d="100"/>
        </p:scale>
        <p:origin x="3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6350" y="-24459"/>
            <a:ext cx="6565901" cy="9318978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7784" y="6420556"/>
            <a:ext cx="6348521" cy="2478394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147" y="1"/>
            <a:ext cx="4358426" cy="46455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28076" y="307700"/>
            <a:ext cx="6360401" cy="8299789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38562" y="965377"/>
            <a:ext cx="5650143" cy="3996096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15847" y="4978755"/>
            <a:ext cx="5634045" cy="79492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2751803" y="6809461"/>
            <a:ext cx="3455805" cy="1361181"/>
          </a:xfrm>
        </p:spPr>
        <p:txBody>
          <a:bodyPr/>
          <a:lstStyle>
            <a:lvl1pPr algn="ctr">
              <a:defRPr sz="3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3A977F-2504-E741-85B4-8F01994E1F25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00" y="7156696"/>
            <a:ext cx="2240302" cy="1326521"/>
          </a:xfrm>
        </p:spPr>
        <p:txBody>
          <a:bodyPr vert="horz" lIns="91440" tIns="45720" rIns="91440" bIns="45720" rtlCol="0" anchor="ctr"/>
          <a:lstStyle>
            <a:lvl1pPr algn="r">
              <a:defRPr lang="en-US" sz="31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5551138" y="5517703"/>
            <a:ext cx="510293" cy="720012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2341463" y="7304820"/>
            <a:ext cx="386540" cy="74444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664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5931370"/>
            <a:ext cx="5847023" cy="850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5764" y="990601"/>
            <a:ext cx="5845789" cy="461486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51" y="6793111"/>
            <a:ext cx="5847035" cy="985793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549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4" y="990602"/>
            <a:ext cx="5848258" cy="461486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52" y="5931370"/>
            <a:ext cx="5847035" cy="18396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774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75" y="990600"/>
            <a:ext cx="5357824" cy="421301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72024" y="5214491"/>
            <a:ext cx="4875725" cy="545665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5931371"/>
            <a:ext cx="5848247" cy="1831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3210" y="1282450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2860" y="4198252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0270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490014"/>
            <a:ext cx="5847023" cy="362820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6135231"/>
            <a:ext cx="5847023" cy="164759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796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5763" y="990602"/>
            <a:ext cx="5847023" cy="1663949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5764" y="2980460"/>
            <a:ext cx="1861947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5764" y="3812839"/>
            <a:ext cx="1861947" cy="395045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1975" y="2980460"/>
            <a:ext cx="1861947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81975" y="3812839"/>
            <a:ext cx="1861947" cy="395045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0839" y="2980460"/>
            <a:ext cx="1861947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70839" y="3812839"/>
            <a:ext cx="1861947" cy="395045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894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85763" y="990602"/>
            <a:ext cx="5848247" cy="1663949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89160" y="5507703"/>
            <a:ext cx="1861947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85751" y="2980462"/>
            <a:ext cx="1861947" cy="221971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89160" y="6340083"/>
            <a:ext cx="1861947" cy="142321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3544" y="5507703"/>
            <a:ext cx="1861947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382749" y="2980461"/>
            <a:ext cx="1861947" cy="221756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382749" y="6340080"/>
            <a:ext cx="1862741" cy="142321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0031" y="5507703"/>
            <a:ext cx="1861947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369961" y="2980458"/>
            <a:ext cx="1861947" cy="22203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369961" y="6340077"/>
            <a:ext cx="1861947" cy="142321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936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5763" y="2980461"/>
            <a:ext cx="5847023" cy="478283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918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8922" y="990602"/>
            <a:ext cx="1273864" cy="67726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5764" y="990602"/>
            <a:ext cx="4446242" cy="6772689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663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5763" y="2980461"/>
            <a:ext cx="5847023" cy="47828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208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990602"/>
            <a:ext cx="5847023" cy="46128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5405497"/>
            <a:ext cx="5847023" cy="236833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6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5763" y="990600"/>
            <a:ext cx="5848247" cy="167286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5762" y="2980461"/>
            <a:ext cx="2862402" cy="478282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371609" y="2980461"/>
            <a:ext cx="2861178" cy="478282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6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5763" y="990600"/>
            <a:ext cx="5847023" cy="167286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77" y="2980461"/>
            <a:ext cx="2693488" cy="98221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385764" y="4133614"/>
            <a:ext cx="2862401" cy="3629675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6506" y="2980461"/>
            <a:ext cx="2697503" cy="98221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371608" y="4133614"/>
            <a:ext cx="2862401" cy="3629675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342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4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74" y="990600"/>
            <a:ext cx="2321359" cy="2922475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38450" y="990602"/>
            <a:ext cx="3394336" cy="67726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174" y="3913077"/>
            <a:ext cx="2321360" cy="3850214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719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990600"/>
            <a:ext cx="3306129" cy="2922475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60805" y="2"/>
            <a:ext cx="2371981" cy="7325548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4" y="3913077"/>
            <a:ext cx="3306128" cy="341247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870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4286" y="2"/>
            <a:ext cx="6753010" cy="9597006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990602"/>
            <a:ext cx="5848247" cy="166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2980461"/>
            <a:ext cx="5848247" cy="478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05171" y="8316149"/>
            <a:ext cx="2128838" cy="720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6/4/25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4" y="8316149"/>
            <a:ext cx="3093592" cy="720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6506" y="8316149"/>
            <a:ext cx="510293" cy="720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45C02-354D-7D0E-366D-0671C439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2279" y="-165172"/>
            <a:ext cx="8481935" cy="2083433"/>
          </a:xfrm>
        </p:spPr>
        <p:txBody>
          <a:bodyPr vert="horz" lIns="51435" tIns="25718" rIns="51435" bIns="25718" rtlCol="0" anchor="ctr">
            <a:noAutofit/>
          </a:bodyPr>
          <a:lstStyle/>
          <a:p>
            <a:pPr algn="ctr"/>
            <a:r>
              <a:rPr lang="ja-JP" altLang="en-US" sz="3375" dirty="0">
                <a:highlight>
                  <a:srgbClr val="FFFF00"/>
                </a:highlight>
              </a:rPr>
              <a:t>鳥取県失語症者支援センター</a:t>
            </a:r>
            <a:br>
              <a:rPr lang="ja-JP" altLang="en-US" sz="3375" dirty="0">
                <a:highlight>
                  <a:srgbClr val="FFFF00"/>
                </a:highlight>
              </a:rPr>
            </a:br>
            <a:r>
              <a:rPr lang="ja-JP" altLang="en-US" sz="3375" dirty="0">
                <a:highlight>
                  <a:srgbClr val="FFFF00"/>
                </a:highlight>
              </a:rPr>
              <a:t>失語症サロン開催のお知らせ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AFE7DE79-78D4-CE26-05CC-61867C803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88"/>
          <a:stretch/>
        </p:blipFill>
        <p:spPr>
          <a:xfrm>
            <a:off x="2965451" y="5552059"/>
            <a:ext cx="3702239" cy="23632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C89CCD-F450-E0AD-28C4-DC8F95B3196D}"/>
              </a:ext>
            </a:extLst>
          </p:cNvPr>
          <p:cNvSpPr txBox="1"/>
          <p:nvPr/>
        </p:nvSpPr>
        <p:spPr>
          <a:xfrm flipH="1">
            <a:off x="517650" y="6979325"/>
            <a:ext cx="205033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375" dirty="0">
                <a:solidFill>
                  <a:schemeClr val="bg1"/>
                </a:solidFill>
              </a:rPr>
              <a:t>2025</a:t>
            </a:r>
            <a:r>
              <a:rPr lang="ja-JP" altLang="en-US" sz="3375">
                <a:solidFill>
                  <a:schemeClr val="bg1"/>
                </a:solidFill>
              </a:rPr>
              <a:t>年</a:t>
            </a:r>
            <a:endParaRPr lang="ja-JP" altLang="en-US" sz="3375" dirty="0">
              <a:solidFill>
                <a:schemeClr val="bg1"/>
              </a:solidFill>
            </a:endParaRPr>
          </a:p>
          <a:p>
            <a:pPr algn="l"/>
            <a:r>
              <a:rPr lang="en-US" altLang="ja-JP" sz="3375">
                <a:solidFill>
                  <a:schemeClr val="bg1"/>
                </a:solidFill>
              </a:rPr>
              <a:t>6/21(</a:t>
            </a:r>
            <a:r>
              <a:rPr lang="ja-JP" altLang="en-US" sz="3375">
                <a:solidFill>
                  <a:schemeClr val="bg1"/>
                </a:solidFill>
              </a:rPr>
              <a:t>土</a:t>
            </a:r>
            <a:r>
              <a:rPr lang="en-US" altLang="ja-JP" sz="3375" dirty="0">
                <a:solidFill>
                  <a:schemeClr val="bg1"/>
                </a:solidFill>
              </a:rPr>
              <a:t>)</a:t>
            </a:r>
            <a:endParaRPr lang="ja-JP" altLang="en-US" sz="3375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8B60A-3FC1-380C-15B7-1CA2287D8B12}"/>
              </a:ext>
            </a:extLst>
          </p:cNvPr>
          <p:cNvSpPr txBox="1"/>
          <p:nvPr/>
        </p:nvSpPr>
        <p:spPr>
          <a:xfrm>
            <a:off x="269390" y="6375697"/>
            <a:ext cx="17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800" dirty="0"/>
              <a:t>次回開催は</a:t>
            </a:r>
          </a:p>
        </p:txBody>
      </p:sp>
      <p:sp>
        <p:nvSpPr>
          <p:cNvPr id="10" name="四角形: 角を丸くする 34">
            <a:extLst>
              <a:ext uri="{FF2B5EF4-FFF2-40B4-BE49-F238E27FC236}">
                <a16:creationId xmlns:a16="http://schemas.microsoft.com/office/drawing/2014/main" id="{A9019EC8-916A-39E5-D284-9EAFBC2F8068}"/>
              </a:ext>
            </a:extLst>
          </p:cNvPr>
          <p:cNvSpPr/>
          <p:nvPr/>
        </p:nvSpPr>
        <p:spPr>
          <a:xfrm>
            <a:off x="64387" y="8279270"/>
            <a:ext cx="6729222" cy="1500573"/>
          </a:xfrm>
          <a:prstGeom prst="roundRect">
            <a:avLst/>
          </a:prstGeom>
          <a:solidFill>
            <a:srgbClr val="FFEA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A49640-C5C7-3C57-7399-EF3A9838CAC9}"/>
              </a:ext>
            </a:extLst>
          </p:cNvPr>
          <p:cNvSpPr txBox="1"/>
          <p:nvPr/>
        </p:nvSpPr>
        <p:spPr>
          <a:xfrm>
            <a:off x="330461" y="8333192"/>
            <a:ext cx="693290" cy="307777"/>
          </a:xfrm>
          <a:prstGeom prst="roundRect">
            <a:avLst>
              <a:gd name="adj" fmla="val 0"/>
            </a:avLst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主催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5E64D9-42D0-A094-1F07-91324D6FF9AF}"/>
              </a:ext>
            </a:extLst>
          </p:cNvPr>
          <p:cNvSpPr txBox="1"/>
          <p:nvPr/>
        </p:nvSpPr>
        <p:spPr>
          <a:xfrm>
            <a:off x="1145158" y="8285100"/>
            <a:ext cx="44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G丸ｺﾞｼｯｸM-PRO" pitchFamily="50" charset="-128"/>
                <a:ea typeface="HG丸ｺﾞｼｯｸM-PRO" pitchFamily="50" charset="-128"/>
              </a:rPr>
              <a:t>鳥取県失語症者支援センター</a:t>
            </a:r>
            <a:endParaRPr kumimoji="1" lang="en-US" altLang="ja-JP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19F63F-F690-D9F9-EF6B-8C8CFAD2D605}"/>
              </a:ext>
            </a:extLst>
          </p:cNvPr>
          <p:cNvSpPr txBox="1"/>
          <p:nvPr/>
        </p:nvSpPr>
        <p:spPr>
          <a:xfrm>
            <a:off x="209054" y="8765543"/>
            <a:ext cx="936104" cy="307777"/>
          </a:xfrm>
          <a:prstGeom prst="roundRect">
            <a:avLst>
              <a:gd name="adj" fmla="val 0"/>
            </a:avLst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問合せ先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9C8180-EB99-068C-7777-131B7D9F38CC}"/>
              </a:ext>
            </a:extLst>
          </p:cNvPr>
          <p:cNvSpPr txBox="1"/>
          <p:nvPr/>
        </p:nvSpPr>
        <p:spPr>
          <a:xfrm>
            <a:off x="1145158" y="8755788"/>
            <a:ext cx="4789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kumimoji="1"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鳥取県失語症者支援</a:t>
            </a:r>
            <a:r>
              <a:rPr lang="ja-JP" altLang="en-US" sz="1400" b="1">
                <a:latin typeface="HG丸ｺﾞｼｯｸM-PRO" pitchFamily="50" charset="-128"/>
                <a:ea typeface="HG丸ｺﾞｼｯｸM-PRO" pitchFamily="50" charset="-128"/>
              </a:rPr>
              <a:t>センター」　　　　　　　　　　　　　　　　　　　　　　　　　　　　　　　　　　　　住　所：〒</a:t>
            </a:r>
            <a:r>
              <a:rPr lang="en-US" altLang="ja-JP" sz="1400" b="1" dirty="0">
                <a:latin typeface="HG丸ｺﾞｼｯｸM-PRO" pitchFamily="50" charset="-128"/>
                <a:ea typeface="HG丸ｺﾞｼｯｸM-PRO" pitchFamily="50" charset="-128"/>
              </a:rPr>
              <a:t>683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－</a:t>
            </a:r>
            <a:r>
              <a:rPr lang="en-US" altLang="ja-JP" sz="1400" b="1" dirty="0">
                <a:latin typeface="HG丸ｺﾞｼｯｸM-PRO" pitchFamily="50" charset="-128"/>
                <a:ea typeface="HG丸ｺﾞｼｯｸM-PRO" pitchFamily="50" charset="-128"/>
              </a:rPr>
              <a:t>0067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米子市東町１７７東町ビル</a:t>
            </a:r>
            <a:r>
              <a:rPr lang="en-US" altLang="ja-JP" sz="1400" b="1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階</a:t>
            </a:r>
          </a:p>
          <a:p>
            <a:r>
              <a:rPr kumimoji="1"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電話：</a:t>
            </a:r>
            <a:r>
              <a:rPr kumimoji="1" lang="en-US" altLang="ja-JP" sz="1400" b="1" dirty="0">
                <a:latin typeface="HG丸ｺﾞｼｯｸM-PRO" pitchFamily="50" charset="-128"/>
                <a:ea typeface="HG丸ｺﾞｼｯｸM-PRO" pitchFamily="50" charset="-128"/>
              </a:rPr>
              <a:t>0859‐21‐5478</a:t>
            </a:r>
            <a:r>
              <a:rPr kumimoji="1" lang="ja-JP" altLang="en-US" sz="1400" b="1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en-US" altLang="ja-JP" sz="1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400" b="1">
                <a:latin typeface="HG丸ｺﾞｼｯｸM-PRO" pitchFamily="50" charset="-128"/>
                <a:ea typeface="HG丸ｺﾞｼｯｸM-PRO" pitchFamily="50" charset="-128"/>
              </a:rPr>
              <a:t>メール：</a:t>
            </a:r>
            <a:r>
              <a:rPr kumimoji="1" lang="en-US" altLang="ja-JP" sz="1400" b="1" dirty="0" err="1">
                <a:latin typeface="HG丸ｺﾞｼｯｸM-PRO" pitchFamily="50" charset="-128"/>
                <a:ea typeface="HG丸ｺﾞｼｯｸM-PRO" pitchFamily="50" charset="-128"/>
              </a:rPr>
              <a:t>tottorist.situgosien@gmail.com</a:t>
            </a:r>
            <a:endParaRPr kumimoji="1" lang="en-US" altLang="ja-JP" sz="14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7CA1E60-2CE7-F5D4-DDA1-30C18B4EBE39}"/>
              </a:ext>
            </a:extLst>
          </p:cNvPr>
          <p:cNvSpPr txBox="1"/>
          <p:nvPr/>
        </p:nvSpPr>
        <p:spPr>
          <a:xfrm>
            <a:off x="517650" y="5118456"/>
            <a:ext cx="476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/>
              <a:t>感染対策のため、マスクのご持参・体調確認などご協力お願いします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FCDB61-4AFA-799A-DD2E-286ADFE05979}"/>
              </a:ext>
            </a:extLst>
          </p:cNvPr>
          <p:cNvSpPr txBox="1"/>
          <p:nvPr/>
        </p:nvSpPr>
        <p:spPr>
          <a:xfrm>
            <a:off x="448056" y="1948357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《</a:t>
            </a:r>
            <a:r>
              <a:rPr kumimoji="1" lang="ja-JP" altLang="en-US" sz="2000"/>
              <a:t>日　時</a:t>
            </a:r>
            <a:r>
              <a:rPr kumimoji="1" lang="en-US" altLang="ja-JP" sz="2000" dirty="0"/>
              <a:t>》</a:t>
            </a:r>
            <a:r>
              <a:rPr kumimoji="1" lang="ja-JP" altLang="en-US" sz="2000"/>
              <a:t>毎月　第３　土曜日</a:t>
            </a:r>
            <a:endParaRPr kumimoji="1" lang="en-US" altLang="ja-JP" sz="2000" dirty="0"/>
          </a:p>
          <a:p>
            <a:r>
              <a:rPr kumimoji="1" lang="ja-JP" altLang="en-US" sz="2000"/>
              <a:t>　　　　　　　　</a:t>
            </a:r>
            <a:r>
              <a:rPr kumimoji="1" lang="en-US" altLang="ja-JP" sz="2000" dirty="0"/>
              <a:t>14:00〜15:30</a:t>
            </a:r>
          </a:p>
          <a:p>
            <a:r>
              <a:rPr kumimoji="1" lang="en-US" altLang="ja-JP" sz="2000" dirty="0"/>
              <a:t>《</a:t>
            </a:r>
            <a:r>
              <a:rPr kumimoji="1" lang="ja-JP" altLang="en-US" sz="2000"/>
              <a:t>場　所</a:t>
            </a:r>
            <a:r>
              <a:rPr kumimoji="1" lang="en-US" altLang="ja-JP" sz="2000" dirty="0"/>
              <a:t>》</a:t>
            </a:r>
            <a:r>
              <a:rPr kumimoji="1" lang="ja-JP" altLang="en-US" sz="2000"/>
              <a:t>鳥取県失語症者支援センター</a:t>
            </a:r>
            <a:endParaRPr kumimoji="1" lang="en-US" altLang="ja-JP" sz="2000" dirty="0"/>
          </a:p>
          <a:p>
            <a:r>
              <a:rPr kumimoji="1" lang="ja-JP" altLang="en-US" sz="2000"/>
              <a:t>　　　　　（米子市東町１７７東町ビル</a:t>
            </a:r>
            <a:r>
              <a:rPr kumimoji="1" lang="en-US" altLang="ja-JP" sz="2000" dirty="0"/>
              <a:t>2</a:t>
            </a:r>
            <a:r>
              <a:rPr kumimoji="1" lang="ja-JP" altLang="en-US" sz="2000"/>
              <a:t>階）</a:t>
            </a:r>
            <a:endParaRPr kumimoji="1" lang="en-US" altLang="ja-JP" sz="2000" dirty="0"/>
          </a:p>
          <a:p>
            <a:r>
              <a:rPr kumimoji="1" lang="en-US" altLang="ja-JP" sz="2000" dirty="0"/>
              <a:t>《</a:t>
            </a:r>
            <a:r>
              <a:rPr kumimoji="1" lang="ja-JP" altLang="en-US" sz="2000"/>
              <a:t>参加費</a:t>
            </a:r>
            <a:r>
              <a:rPr kumimoji="1" lang="en-US" altLang="ja-JP" sz="2000" dirty="0"/>
              <a:t>》</a:t>
            </a:r>
            <a:r>
              <a:rPr kumimoji="1" lang="ja-JP" altLang="en-US" sz="2000"/>
              <a:t>無料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《</a:t>
            </a:r>
            <a:r>
              <a:rPr kumimoji="1" lang="ja-JP" altLang="en-US" sz="2000"/>
              <a:t>申　込</a:t>
            </a:r>
            <a:r>
              <a:rPr kumimoji="1" lang="en-US" altLang="ja-JP" sz="2000" dirty="0"/>
              <a:t>》</a:t>
            </a:r>
            <a:r>
              <a:rPr kumimoji="1" lang="ja-JP" altLang="en-US" sz="2000"/>
              <a:t>前日までに下記にご連絡ください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《</a:t>
            </a:r>
            <a:r>
              <a:rPr kumimoji="1" lang="ja-JP" altLang="en-US" sz="2000"/>
              <a:t>備　考</a:t>
            </a:r>
            <a:r>
              <a:rPr kumimoji="1" lang="en-US" altLang="ja-JP" sz="2000" dirty="0"/>
              <a:t>》</a:t>
            </a:r>
            <a:r>
              <a:rPr kumimoji="1" lang="ja-JP" altLang="en-US" sz="2000"/>
              <a:t>自宅からの意思疎通支援者の派遣　　</a:t>
            </a:r>
            <a:br>
              <a:rPr kumimoji="1" lang="en-US" altLang="ja-JP" sz="2000" dirty="0"/>
            </a:br>
            <a:r>
              <a:rPr kumimoji="1" lang="ja-JP" altLang="en-US" sz="2000"/>
              <a:t>　　　　　をご希望の方は、ご連絡ください　</a:t>
            </a:r>
            <a:r>
              <a:rPr kumimoji="1" lang="ja-JP" altLang="en-US"/>
              <a:t>　　　</a:t>
            </a:r>
            <a:endParaRPr kumimoji="1" lang="en-US" altLang="ja-JP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527275-12C8-F0C4-F03A-CED7C3E9D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61" y="5462844"/>
            <a:ext cx="2527019" cy="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83</TotalTime>
  <Words>134</Words>
  <Application>Microsoft Macintosh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Arial</vt:lpstr>
      <vt:lpstr>Impact</vt:lpstr>
      <vt:lpstr>メイン イベント</vt:lpstr>
      <vt:lpstr>鳥取県失語症者支援センター 失語症サロン開催のお知らせ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鳥取県失語症者支援センター 失語症サロン開催のお知らせ</dc:title>
  <dc:creator>篤人 田村</dc:creator>
  <cp:lastModifiedBy>田村 篤人</cp:lastModifiedBy>
  <cp:revision>18</cp:revision>
  <cp:lastPrinted>2023-10-22T06:45:32Z</cp:lastPrinted>
  <dcterms:created xsi:type="dcterms:W3CDTF">2023-08-20T02:48:54Z</dcterms:created>
  <dcterms:modified xsi:type="dcterms:W3CDTF">2025-06-03T20:57:51Z</dcterms:modified>
</cp:coreProperties>
</file>